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63" r:id="rId5"/>
    <p:sldId id="262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F3CB6F-AE0D-42EE-93A4-E00C2923F735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5963C-2322-4A10-8F93-3155DF89AC4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5963C-2322-4A10-8F93-3155DF89AC45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95B01-DD6E-48BA-8D90-55C14AF5BA3E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770E0-CD30-4AAE-8561-7B5F88015A3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1949-50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  <a:p>
            <a:pPr algn="ctr">
              <a:buFontTx/>
              <a:buNone/>
            </a:pPr>
            <a:endParaRPr lang="en-GB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April 29</a:t>
            </a:r>
            <a:r>
              <a:rPr lang="en-GB" baseline="30000" dirty="0" smtClean="0"/>
              <a:t>th</a:t>
            </a:r>
            <a:r>
              <a:rPr lang="en-GB" dirty="0" smtClean="0"/>
              <a:t>   1950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Buckingham Charity Cup Final Played at Buckingham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Buckingham  5 v 2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H. Gibbard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R. Christie			Goal Scorer	H. Gibbard (Pen)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					</a:t>
            </a:r>
            <a:r>
              <a:rPr lang="en-GB" sz="1800" b="1" dirty="0" smtClean="0"/>
              <a:t>	 </a:t>
            </a:r>
            <a:r>
              <a:rPr lang="en-GB" sz="1800" b="1" dirty="0" smtClean="0"/>
              <a:t>R. Christie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					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&amp; Reports 1940s\1st Team 1949-50 Season\Buckingham Charity Cup 1949-50\Buckingham Charity Cup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0"/>
            <a:ext cx="75724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May 6</a:t>
            </a:r>
            <a:r>
              <a:rPr lang="en-GB" baseline="30000" dirty="0" smtClean="0"/>
              <a:t>th</a:t>
            </a:r>
            <a:r>
              <a:rPr lang="en-GB" dirty="0" smtClean="0"/>
              <a:t>   1950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Brackley (Myers) Charity Cup Final Played at Brackley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Easington Sports  2 v 4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T. McMahon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</a:t>
            </a:r>
            <a:r>
              <a:rPr lang="en-GB" sz="1800" b="1" dirty="0" err="1" smtClean="0"/>
              <a:t>Tustain</a:t>
            </a:r>
            <a:r>
              <a:rPr lang="en-GB" sz="1800" b="1" dirty="0" smtClean="0"/>
              <a:t>			Goal Scorer	T. McMahon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				 B. </a:t>
            </a:r>
            <a:r>
              <a:rPr lang="en-GB" sz="1800" b="1" dirty="0" err="1" smtClean="0"/>
              <a:t>Tustain</a:t>
            </a:r>
            <a:r>
              <a:rPr lang="en-GB" sz="1800" b="1" dirty="0" smtClean="0"/>
              <a:t> 2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						L. Fortnum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	 </a:t>
            </a:r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 &amp; Reports\Photos &amp; Reports 1940s\1st Team 1949-50 Season\Brackley (Myers) Charity Cup 1949-50\Brackley (Myers) Charity Cup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8860" y="285728"/>
            <a:ext cx="4071966" cy="58404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36</Words>
  <Application>Microsoft Office PowerPoint</Application>
  <PresentationFormat>On-screen Show (4:3)</PresentationFormat>
  <Paragraphs>42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MIDDLETON CHENEY</vt:lpstr>
      <vt:lpstr>FIRST TEAM</vt:lpstr>
      <vt:lpstr>April 29th   1950 Buckingham Charity Cup Final Played at Buckingham</vt:lpstr>
      <vt:lpstr>Slide 4</vt:lpstr>
      <vt:lpstr>May 6th   1950 Brackley (Myers) Charity Cup Final Played at Brackley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tich</dc:creator>
  <cp:lastModifiedBy>tich</cp:lastModifiedBy>
  <cp:revision>7</cp:revision>
  <dcterms:created xsi:type="dcterms:W3CDTF">2010-09-07T16:46:21Z</dcterms:created>
  <dcterms:modified xsi:type="dcterms:W3CDTF">2010-09-09T11:59:52Z</dcterms:modified>
</cp:coreProperties>
</file>